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7" r:id="rId11"/>
    <p:sldId id="262" r:id="rId12"/>
    <p:sldId id="263" r:id="rId13"/>
    <p:sldId id="264" r:id="rId14"/>
    <p:sldId id="265" r:id="rId15"/>
    <p:sldId id="266" r:id="rId16"/>
  </p:sldIdLst>
  <p:sldSz cx="133207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81" userDrawn="1">
          <p15:clr>
            <a:srgbClr val="A4A3A4"/>
          </p15:clr>
        </p15:guide>
        <p15:guide id="2" pos="227" userDrawn="1">
          <p15:clr>
            <a:srgbClr val="A4A3A4"/>
          </p15:clr>
        </p15:guide>
        <p15:guide id="3" orient="horz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DE0"/>
    <a:srgbClr val="F8F8F8"/>
    <a:srgbClr val="92D2EE"/>
    <a:srgbClr val="6FC4E9"/>
    <a:srgbClr val="419CCD"/>
    <a:srgbClr val="29A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1" autoAdjust="0"/>
    <p:restoredTop sz="94014" autoAdjust="0"/>
  </p:normalViewPr>
  <p:slideViewPr>
    <p:cSldViewPr snapToGrid="0" showGuides="1">
      <p:cViewPr varScale="1">
        <p:scale>
          <a:sx n="105" d="100"/>
          <a:sy n="105" d="100"/>
        </p:scale>
        <p:origin x="840" y="184"/>
      </p:cViewPr>
      <p:guideLst>
        <p:guide orient="horz" pos="4581"/>
        <p:guide pos="227"/>
        <p:guide orient="horz"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Título del gráfico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XX</c:v>
                </c:pt>
              </c:strCache>
            </c:strRef>
          </c:tx>
          <c:spPr>
            <a:solidFill>
              <a:srgbClr val="29A7DE"/>
            </a:solidFill>
            <a:ln>
              <a:noFill/>
            </a:ln>
            <a:effectLst/>
          </c:spPr>
          <c:invertIfNegative val="0"/>
          <c:cat>
            <c:strRef>
              <c:f>Hoja1!$A$4:$A$8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Hoja1!$B$4:$B$8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E5-2640-8B2F-D415794DCB8F}"/>
            </c:ext>
          </c:extLst>
        </c:ser>
        <c:ser>
          <c:idx val="1"/>
          <c:order val="1"/>
          <c:tx>
            <c:strRef>
              <c:f>Hoja1!$C$3</c:f>
              <c:strCache>
                <c:ptCount val="1"/>
                <c:pt idx="0">
                  <c:v>XXY</c:v>
                </c:pt>
              </c:strCache>
            </c:strRef>
          </c:tx>
          <c:spPr>
            <a:solidFill>
              <a:srgbClr val="0071B8"/>
            </a:solidFill>
            <a:ln>
              <a:noFill/>
            </a:ln>
            <a:effectLst/>
          </c:spPr>
          <c:invertIfNegative val="0"/>
          <c:cat>
            <c:strRef>
              <c:f>Hoja1!$A$4:$A$8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Hoja1!$C$4:$C$8</c:f>
              <c:numCache>
                <c:formatCode>General</c:formatCode>
                <c:ptCount val="5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  <c:pt idx="4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E5-2640-8B2F-D415794DC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3193728"/>
        <c:axId val="1483055232"/>
      </c:barChart>
      <c:catAx>
        <c:axId val="14831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ES"/>
          </a:p>
        </c:txPr>
        <c:crossAx val="1483055232"/>
        <c:crosses val="autoZero"/>
        <c:auto val="1"/>
        <c:lblAlgn val="ctr"/>
        <c:lblOffset val="100"/>
        <c:noMultiLvlLbl val="0"/>
      </c:catAx>
      <c:valAx>
        <c:axId val="148305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ES"/>
          </a:p>
        </c:txPr>
        <c:crossAx val="148319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Hoja1!$B$14</c:f>
              <c:strCache>
                <c:ptCount val="1"/>
                <c:pt idx="0">
                  <c:v>XX</c:v>
                </c:pt>
              </c:strCache>
            </c:strRef>
          </c:tx>
          <c:dPt>
            <c:idx val="0"/>
            <c:bubble3D val="0"/>
            <c:spPr>
              <a:solidFill>
                <a:srgbClr val="0071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1F-3349-982C-62D8BF5D2017}"/>
              </c:ext>
            </c:extLst>
          </c:dPt>
          <c:dPt>
            <c:idx val="1"/>
            <c:bubble3D val="0"/>
            <c:spPr>
              <a:solidFill>
                <a:srgbClr val="0030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1F-3349-982C-62D8BF5D2017}"/>
              </c:ext>
            </c:extLst>
          </c:dPt>
          <c:dPt>
            <c:idx val="2"/>
            <c:bubble3D val="0"/>
            <c:spPr>
              <a:solidFill>
                <a:srgbClr val="29A7D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1F-3349-982C-62D8BF5D20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1F-3349-982C-62D8BF5D20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1F-3349-982C-62D8BF5D2017}"/>
              </c:ext>
            </c:extLst>
          </c:dPt>
          <c:cat>
            <c:strRef>
              <c:f>Hoja1!$A$15:$A$19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Hoja1!$B$15:$B$19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1F-3349-982C-62D8BF5D2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4C93B-C5B4-4F0F-B53E-7B8C3CA3571F}" type="datetimeFigureOut">
              <a:rPr lang="es-ES" smtClean="0"/>
              <a:t>18/5/23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43000"/>
            <a:ext cx="5438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CC10-E239-4080-882D-3D90D99A0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47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7.sv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0372654-ACD8-972F-19DF-086A6177E331}"/>
              </a:ext>
            </a:extLst>
          </p:cNvPr>
          <p:cNvSpPr txBox="1"/>
          <p:nvPr userDrawn="1"/>
        </p:nvSpPr>
        <p:spPr>
          <a:xfrm>
            <a:off x="3703502" y="6224784"/>
            <a:ext cx="604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spc="600" dirty="0">
                <a:solidFill>
                  <a:srgbClr val="29A7DE"/>
                </a:solidFill>
                <a:latin typeface="Dosis" panose="02010503020202060003" pitchFamily="2" charset="0"/>
              </a:rPr>
              <a:t>WORLD CLASS AGAR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6B0ADB8F-F710-D64E-2902-6C1DC1767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598" y="2112256"/>
            <a:ext cx="2261516" cy="16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14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1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CAAFC1-6188-CFDB-9DA7-33F872BB5013}"/>
              </a:ext>
            </a:extLst>
          </p:cNvPr>
          <p:cNvSpPr/>
          <p:nvPr userDrawn="1"/>
        </p:nvSpPr>
        <p:spPr>
          <a:xfrm>
            <a:off x="261447" y="130805"/>
            <a:ext cx="2503830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AGARMEX  </a:t>
            </a:r>
            <a:r>
              <a:rPr lang="es-ES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|  </a:t>
            </a:r>
            <a:r>
              <a:rPr lang="es-MX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WORLD CLASS AGAR</a:t>
            </a:r>
          </a:p>
          <a:p>
            <a:pPr>
              <a:lnSpc>
                <a:spcPct val="150000"/>
              </a:lnSpc>
            </a:pPr>
            <a:r>
              <a:rPr lang="es-ES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endParaRPr lang="es-MX" altLang="es-ES" sz="1050" dirty="0">
              <a:solidFill>
                <a:srgbClr val="29A7DE"/>
              </a:solidFill>
              <a:latin typeface="Dosis" panose="02010503020202060003" pitchFamily="2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50917D-FD63-74A0-7F02-20F67B2FCF01}"/>
              </a:ext>
            </a:extLst>
          </p:cNvPr>
          <p:cNvSpPr/>
          <p:nvPr userDrawn="1"/>
        </p:nvSpPr>
        <p:spPr>
          <a:xfrm>
            <a:off x="12949327" y="1"/>
            <a:ext cx="23025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09B8EC82-C9BB-B4FC-1BA9-15F5DD7C9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19374" y="6942220"/>
            <a:ext cx="420173" cy="38597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30F7FBF-8B65-4454-9241-DA71CA29F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4408" y="279988"/>
            <a:ext cx="3634919" cy="171568"/>
          </a:xfrm>
        </p:spPr>
        <p:txBody>
          <a:bodyPr anchor="t">
            <a:normAutofit/>
          </a:bodyPr>
          <a:lstStyle>
            <a:lvl1pPr algn="r"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7EE79C3-2BE9-2578-82D3-0C36D24D198F}"/>
              </a:ext>
            </a:extLst>
          </p:cNvPr>
          <p:cNvSpPr txBox="1">
            <a:spLocks/>
          </p:cNvSpPr>
          <p:nvPr userDrawn="1"/>
        </p:nvSpPr>
        <p:spPr>
          <a:xfrm>
            <a:off x="9314408" y="495200"/>
            <a:ext cx="3634919" cy="287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sz="1050" kern="1200" dirty="0">
                <a:solidFill>
                  <a:srgbClr val="36ADE0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HAGA CLIC PARA MODIFICAR EL ESTILO DE TÍTULO DEL PATRÓN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9C2EB17-8231-AE01-FF94-BB373B3DE3D9}"/>
              </a:ext>
            </a:extLst>
          </p:cNvPr>
          <p:cNvSpPr txBox="1">
            <a:spLocks/>
          </p:cNvSpPr>
          <p:nvPr userDrawn="1"/>
        </p:nvSpPr>
        <p:spPr>
          <a:xfrm>
            <a:off x="3205268" y="954108"/>
            <a:ext cx="792660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spc="600" dirty="0">
                <a:solidFill>
                  <a:srgbClr val="29A7DE"/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sz="3100" dirty="0"/>
              <a:t>HAGA CLIC PARA MODIFICAR EL ESTILO DE TÍTULO DEL PATRÓN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276C9B8-1336-5CB7-2A37-736A26AC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014" y="6996295"/>
            <a:ext cx="2997160" cy="402483"/>
          </a:xfrm>
        </p:spPr>
        <p:txBody>
          <a:bodyPr/>
          <a:lstStyle>
            <a:lvl1pPr algn="l">
              <a:defRPr lang="es-ES" sz="1050" kern="1200" smtClean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fld id="{505E10C9-ECBF-45A1-8372-5745AEB402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979731E-E606-1ADA-F9E6-9634346DF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892" y="3791863"/>
            <a:ext cx="738381" cy="66882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E908ECD-E89B-B5A8-B9EC-16380F5D43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7335" y="2857230"/>
            <a:ext cx="616436" cy="616436"/>
          </a:xfrm>
          <a:prstGeom prst="rect">
            <a:avLst/>
          </a:prstGeom>
        </p:spPr>
      </p:pic>
      <p:pic>
        <p:nvPicPr>
          <p:cNvPr id="5" name="Imagen 4" descr="Imagen que contiene tijeras&#10;&#10;Descripción generada con confianza alta">
            <a:extLst>
              <a:ext uri="{FF2B5EF4-FFF2-40B4-BE49-F238E27FC236}">
                <a16:creationId xmlns:a16="http://schemas.microsoft.com/office/drawing/2014/main" id="{61061D34-2652-5984-2FCE-D8A234B8AA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5063343" y="4751583"/>
            <a:ext cx="729657" cy="7478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963B68-021A-13C9-2E70-69977DD8AEF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36" y="5753110"/>
            <a:ext cx="293343" cy="6688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CE6B740-2B5D-1E63-54E8-B6C3B7B46402}"/>
              </a:ext>
            </a:extLst>
          </p:cNvPr>
          <p:cNvSpPr txBox="1">
            <a:spLocks/>
          </p:cNvSpPr>
          <p:nvPr userDrawn="1"/>
        </p:nvSpPr>
        <p:spPr>
          <a:xfrm>
            <a:off x="6479200" y="2847378"/>
            <a:ext cx="4282585" cy="62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kern="900" spc="300" dirty="0">
                <a:solidFill>
                  <a:schemeClr val="bg2">
                    <a:lumMod val="50000"/>
                  </a:schemeClr>
                </a:solidFill>
                <a:latin typeface="Dosis" panose="02010503020202060003" pitchFamily="2" charset="0"/>
                <a:ea typeface="+mn-ea"/>
                <a:cs typeface="+mn-cs"/>
              </a:rPr>
              <a:t>Haga clic para modificar el estilo de título del patrón</a:t>
            </a:r>
            <a:endParaRPr lang="en-US" sz="2000" kern="900" spc="300" dirty="0">
              <a:solidFill>
                <a:schemeClr val="bg2">
                  <a:lumMod val="50000"/>
                </a:schemeClr>
              </a:solidFill>
              <a:latin typeface="Dosis" panose="02010503020202060003" pitchFamily="2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727FDC-2595-5C7A-A61D-A94463DE3594}"/>
              </a:ext>
            </a:extLst>
          </p:cNvPr>
          <p:cNvSpPr txBox="1">
            <a:spLocks/>
          </p:cNvSpPr>
          <p:nvPr userDrawn="1"/>
        </p:nvSpPr>
        <p:spPr>
          <a:xfrm>
            <a:off x="6479199" y="3905748"/>
            <a:ext cx="4282585" cy="62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kern="900" spc="300" dirty="0">
                <a:solidFill>
                  <a:schemeClr val="bg2">
                    <a:lumMod val="50000"/>
                  </a:schemeClr>
                </a:solidFill>
                <a:latin typeface="Dosis" panose="02010503020202060003" pitchFamily="2" charset="0"/>
                <a:ea typeface="+mn-ea"/>
                <a:cs typeface="+mn-cs"/>
              </a:rPr>
              <a:t>Haga clic para modificar el estilo de título del patrón</a:t>
            </a:r>
            <a:endParaRPr lang="en-US" sz="2000" kern="900" spc="300" dirty="0">
              <a:solidFill>
                <a:schemeClr val="bg2">
                  <a:lumMod val="50000"/>
                </a:schemeClr>
              </a:solidFill>
              <a:latin typeface="Dosis" panose="02010503020202060003" pitchFamily="2" charset="0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D678605-918B-D7E1-18FF-FED817A12C6E}"/>
              </a:ext>
            </a:extLst>
          </p:cNvPr>
          <p:cNvSpPr txBox="1">
            <a:spLocks/>
          </p:cNvSpPr>
          <p:nvPr userDrawn="1"/>
        </p:nvSpPr>
        <p:spPr>
          <a:xfrm>
            <a:off x="6479198" y="4964118"/>
            <a:ext cx="4282585" cy="62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kern="900" spc="300" dirty="0">
                <a:solidFill>
                  <a:schemeClr val="bg2">
                    <a:lumMod val="50000"/>
                  </a:schemeClr>
                </a:solidFill>
                <a:latin typeface="Dosis" panose="02010503020202060003" pitchFamily="2" charset="0"/>
                <a:ea typeface="+mn-ea"/>
                <a:cs typeface="+mn-cs"/>
              </a:rPr>
              <a:t>Haga clic para modificar el estilo de título del patrón</a:t>
            </a:r>
            <a:endParaRPr lang="en-US" sz="2000" kern="900" spc="300" dirty="0">
              <a:solidFill>
                <a:schemeClr val="bg2">
                  <a:lumMod val="50000"/>
                </a:schemeClr>
              </a:solidFill>
              <a:latin typeface="Dosis" panose="02010503020202060003" pitchFamily="2" charset="0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F363DAB-9D6A-7C33-3EF1-A8B6ED20A5E2}"/>
              </a:ext>
            </a:extLst>
          </p:cNvPr>
          <p:cNvSpPr txBox="1">
            <a:spLocks/>
          </p:cNvSpPr>
          <p:nvPr userDrawn="1"/>
        </p:nvSpPr>
        <p:spPr>
          <a:xfrm>
            <a:off x="6479197" y="5795645"/>
            <a:ext cx="4282585" cy="62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kern="900" spc="300" dirty="0">
                <a:solidFill>
                  <a:schemeClr val="bg2">
                    <a:lumMod val="50000"/>
                  </a:schemeClr>
                </a:solidFill>
                <a:latin typeface="Dosis" panose="02010503020202060003" pitchFamily="2" charset="0"/>
                <a:ea typeface="+mn-ea"/>
                <a:cs typeface="+mn-cs"/>
              </a:rPr>
              <a:t>Haga clic para modificar el estilo de título del patrón</a:t>
            </a:r>
            <a:endParaRPr lang="en-US" sz="2000" kern="900" spc="300" dirty="0">
              <a:solidFill>
                <a:schemeClr val="bg2">
                  <a:lumMod val="50000"/>
                </a:schemeClr>
              </a:solidFill>
              <a:latin typeface="Dosis" panose="0201050302020206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1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CAAFC1-6188-CFDB-9DA7-33F872BB5013}"/>
              </a:ext>
            </a:extLst>
          </p:cNvPr>
          <p:cNvSpPr/>
          <p:nvPr userDrawn="1"/>
        </p:nvSpPr>
        <p:spPr>
          <a:xfrm>
            <a:off x="261447" y="130805"/>
            <a:ext cx="2503830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AGARMEX  </a:t>
            </a:r>
            <a:r>
              <a:rPr lang="es-ES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|  </a:t>
            </a:r>
            <a:r>
              <a:rPr lang="es-MX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WORLD CLASS AGAR</a:t>
            </a:r>
          </a:p>
          <a:p>
            <a:pPr>
              <a:lnSpc>
                <a:spcPct val="150000"/>
              </a:lnSpc>
            </a:pPr>
            <a:r>
              <a:rPr lang="es-ES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endParaRPr lang="es-MX" altLang="es-ES" sz="1050" dirty="0">
              <a:solidFill>
                <a:srgbClr val="29A7DE"/>
              </a:solidFill>
              <a:latin typeface="Dosis" panose="02010503020202060003" pitchFamily="2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50917D-FD63-74A0-7F02-20F67B2FCF01}"/>
              </a:ext>
            </a:extLst>
          </p:cNvPr>
          <p:cNvSpPr/>
          <p:nvPr userDrawn="1"/>
        </p:nvSpPr>
        <p:spPr>
          <a:xfrm>
            <a:off x="12949327" y="1"/>
            <a:ext cx="23025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09B8EC82-C9BB-B4FC-1BA9-15F5DD7C9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19374" y="6942220"/>
            <a:ext cx="420173" cy="38597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30F7FBF-8B65-4454-9241-DA71CA29F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4408" y="279988"/>
            <a:ext cx="3634919" cy="171568"/>
          </a:xfrm>
        </p:spPr>
        <p:txBody>
          <a:bodyPr anchor="t">
            <a:normAutofit/>
          </a:bodyPr>
          <a:lstStyle>
            <a:lvl1pPr algn="r"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7EE79C3-2BE9-2578-82D3-0C36D24D198F}"/>
              </a:ext>
            </a:extLst>
          </p:cNvPr>
          <p:cNvSpPr txBox="1">
            <a:spLocks/>
          </p:cNvSpPr>
          <p:nvPr userDrawn="1"/>
        </p:nvSpPr>
        <p:spPr>
          <a:xfrm>
            <a:off x="9314408" y="495200"/>
            <a:ext cx="3634919" cy="287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sz="1050" kern="1200" dirty="0">
                <a:solidFill>
                  <a:srgbClr val="36ADE0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HAGA CLIC PARA MODIFICAR EL ESTILO DE TÍTULO DEL PATRÓN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9C2EB17-8231-AE01-FF94-BB373B3DE3D9}"/>
              </a:ext>
            </a:extLst>
          </p:cNvPr>
          <p:cNvSpPr txBox="1">
            <a:spLocks/>
          </p:cNvSpPr>
          <p:nvPr userDrawn="1"/>
        </p:nvSpPr>
        <p:spPr>
          <a:xfrm>
            <a:off x="3205262" y="1343182"/>
            <a:ext cx="7926600" cy="692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spc="600" dirty="0">
                <a:solidFill>
                  <a:srgbClr val="29A7DE"/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sz="2000" dirty="0"/>
              <a:t>HAGA CLIC PARA MODIFICAR EL ESTILO DE TÍTULO DEL PATRÓN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276C9B8-1336-5CB7-2A37-736A26AC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014" y="6996295"/>
            <a:ext cx="2997160" cy="402483"/>
          </a:xfrm>
        </p:spPr>
        <p:txBody>
          <a:bodyPr/>
          <a:lstStyle>
            <a:lvl1pPr algn="l">
              <a:defRPr lang="es-ES" sz="1050" kern="1200" smtClean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fld id="{505E10C9-ECBF-45A1-8372-5745AEB402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F0AB2F8-3376-9078-3E23-FD1D359877C3}"/>
              </a:ext>
            </a:extLst>
          </p:cNvPr>
          <p:cNvSpPr/>
          <p:nvPr userDrawn="1"/>
        </p:nvSpPr>
        <p:spPr>
          <a:xfrm>
            <a:off x="2794829" y="2273590"/>
            <a:ext cx="1573785" cy="129801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E50446F3-7BBA-779F-9C25-3110FFBA0E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5262" y="2577334"/>
            <a:ext cx="690522" cy="690522"/>
          </a:xfrm>
          <a:prstGeom prst="rect">
            <a:avLst/>
          </a:prstGeom>
        </p:spPr>
      </p:pic>
      <p:pic>
        <p:nvPicPr>
          <p:cNvPr id="20" name="Imagen 19" descr="Imagen que contiene pared, interior, persona, copa&#10;&#10;Descripción generada con confianza muy alta">
            <a:extLst>
              <a:ext uri="{FF2B5EF4-FFF2-40B4-BE49-F238E27FC236}">
                <a16:creationId xmlns:a16="http://schemas.microsoft.com/office/drawing/2014/main" id="{F31D7832-CA43-43B9-6E4C-181DE9A4D4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15" y="4411794"/>
            <a:ext cx="1614099" cy="138914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2BD5E1E-8D47-C72B-FFBA-1F2A00E7C85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05" y="4411794"/>
            <a:ext cx="1858913" cy="138914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8F45A55-8023-9E82-82BC-CB89BA5D2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r="38897"/>
          <a:stretch/>
        </p:blipFill>
        <p:spPr>
          <a:xfrm>
            <a:off x="6534665" y="4411794"/>
            <a:ext cx="1756860" cy="136950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E037E01-FCAC-BFFE-C85B-4B47B80A453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14023" y="4413505"/>
            <a:ext cx="2066578" cy="136779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C2A76B8-4240-6C85-B223-B54EC57C8479}"/>
              </a:ext>
            </a:extLst>
          </p:cNvPr>
          <p:cNvSpPr txBox="1">
            <a:spLocks/>
          </p:cNvSpPr>
          <p:nvPr userDrawn="1"/>
        </p:nvSpPr>
        <p:spPr>
          <a:xfrm>
            <a:off x="4655823" y="2273590"/>
            <a:ext cx="5641727" cy="1506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Haga clic para modificar el estilo de título del patrón</a:t>
            </a:r>
            <a:endParaRPr lang="en-US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7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E69087EC-C8C5-95C1-48F8-0D2B24297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77992" y="542588"/>
            <a:ext cx="13598705" cy="719715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2E964E8-B1CB-BC85-E33D-5863E80547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4253" y="4541829"/>
            <a:ext cx="1832204" cy="12438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2EDB1B1-2FFC-2A46-8A36-2B936966586E}"/>
              </a:ext>
            </a:extLst>
          </p:cNvPr>
          <p:cNvSpPr/>
          <p:nvPr userDrawn="1"/>
        </p:nvSpPr>
        <p:spPr>
          <a:xfrm>
            <a:off x="4899744" y="6001424"/>
            <a:ext cx="3521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ES" sz="1100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info@agarmex.com | www.agarmex.com</a:t>
            </a:r>
          </a:p>
          <a:p>
            <a:pPr algn="ctr"/>
            <a:endParaRPr lang="es-MX" altLang="es-ES" sz="1100" dirty="0">
              <a:solidFill>
                <a:schemeClr val="bg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8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ECEFFC4-0FC7-4D4D-A32B-B34E64364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0" b="17505"/>
          <a:stretch/>
        </p:blipFill>
        <p:spPr>
          <a:xfrm>
            <a:off x="-1" y="0"/>
            <a:ext cx="13320713" cy="75596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0372654-ACD8-972F-19DF-086A6177E331}"/>
              </a:ext>
            </a:extLst>
          </p:cNvPr>
          <p:cNvSpPr txBox="1"/>
          <p:nvPr userDrawn="1"/>
        </p:nvSpPr>
        <p:spPr>
          <a:xfrm>
            <a:off x="3647231" y="3779837"/>
            <a:ext cx="604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spc="600" dirty="0">
                <a:solidFill>
                  <a:schemeClr val="bg1"/>
                </a:solidFill>
                <a:latin typeface="Dosis" panose="02010503020202060003" pitchFamily="2" charset="0"/>
              </a:rPr>
              <a:t>WORLD CLASS AGAR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7D51394-B5D6-1C87-1A26-6D36193EDF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4253" y="1939306"/>
            <a:ext cx="1832204" cy="12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4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1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AC04069-9347-E4BF-4878-831E83623631}"/>
              </a:ext>
            </a:extLst>
          </p:cNvPr>
          <p:cNvSpPr txBox="1"/>
          <p:nvPr userDrawn="1"/>
        </p:nvSpPr>
        <p:spPr>
          <a:xfrm>
            <a:off x="5202684" y="1238584"/>
            <a:ext cx="302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pc="600" dirty="0">
                <a:solidFill>
                  <a:srgbClr val="29A7DE"/>
                </a:solidFill>
                <a:latin typeface="Dosis" panose="02010503020202060003" pitchFamily="2" charset="0"/>
              </a:rPr>
              <a:t>ÍNDICE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46FA3FB-D622-F69D-EBD1-930BF0D47B62}"/>
              </a:ext>
            </a:extLst>
          </p:cNvPr>
          <p:cNvSpPr/>
          <p:nvPr userDrawn="1"/>
        </p:nvSpPr>
        <p:spPr>
          <a:xfrm>
            <a:off x="3986898" y="-114300"/>
            <a:ext cx="5346915" cy="6532149"/>
          </a:xfrm>
          <a:prstGeom prst="rect">
            <a:avLst/>
          </a:prstGeom>
          <a:noFill/>
          <a:ln w="25400">
            <a:solidFill>
              <a:srgbClr val="29A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38322BE-BC18-227B-5E83-97ADFCB6A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19374" y="6942220"/>
            <a:ext cx="420173" cy="38597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2FD793-FF08-A237-525F-28CD8941D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2684" y="2205972"/>
            <a:ext cx="3591360" cy="3890819"/>
          </a:xfrm>
        </p:spPr>
        <p:txBody>
          <a:bodyPr>
            <a:normAutofit/>
          </a:bodyPr>
          <a:lstStyle>
            <a:lvl1pPr marL="0" indent="0">
              <a:buNone/>
              <a:defRPr lang="es-ES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499537" indent="0">
              <a:buNone/>
              <a:defRPr sz="2185">
                <a:solidFill>
                  <a:schemeClr val="tx1">
                    <a:tint val="75000"/>
                  </a:schemeClr>
                </a:solidFill>
              </a:defRPr>
            </a:lvl2pPr>
            <a:lvl3pPr marL="999073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3pPr>
            <a:lvl4pPr marL="1498610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4pPr>
            <a:lvl5pPr marL="1998147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5pPr>
            <a:lvl6pPr marL="2497684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6pPr>
            <a:lvl7pPr marL="2997220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7pPr>
            <a:lvl8pPr marL="3496757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8pPr>
            <a:lvl9pPr marL="3996294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337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A72EABE-1C36-BCE6-3D79-0A12E1CBC9F1}"/>
              </a:ext>
            </a:extLst>
          </p:cNvPr>
          <p:cNvSpPr/>
          <p:nvPr userDrawn="1"/>
        </p:nvSpPr>
        <p:spPr>
          <a:xfrm>
            <a:off x="-1" y="3151414"/>
            <a:ext cx="13320713" cy="307815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DCAAFC1-6188-CFDB-9DA7-33F872BB5013}"/>
              </a:ext>
            </a:extLst>
          </p:cNvPr>
          <p:cNvSpPr/>
          <p:nvPr userDrawn="1"/>
        </p:nvSpPr>
        <p:spPr>
          <a:xfrm>
            <a:off x="261447" y="130805"/>
            <a:ext cx="2503830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AGARMEX  </a:t>
            </a:r>
            <a:r>
              <a:rPr lang="es-ES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|  </a:t>
            </a:r>
            <a:r>
              <a:rPr lang="es-MX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WORLD CLASS AGAR</a:t>
            </a:r>
          </a:p>
          <a:p>
            <a:pPr>
              <a:lnSpc>
                <a:spcPct val="150000"/>
              </a:lnSpc>
            </a:pPr>
            <a:r>
              <a:rPr lang="es-ES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endParaRPr lang="es-MX" altLang="es-ES" sz="1050" dirty="0">
              <a:solidFill>
                <a:srgbClr val="29A7DE"/>
              </a:solidFill>
              <a:latin typeface="Dosis" panose="02010503020202060003" pitchFamily="2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50917D-FD63-74A0-7F02-20F67B2FCF01}"/>
              </a:ext>
            </a:extLst>
          </p:cNvPr>
          <p:cNvSpPr/>
          <p:nvPr userDrawn="1"/>
        </p:nvSpPr>
        <p:spPr>
          <a:xfrm>
            <a:off x="12949327" y="1"/>
            <a:ext cx="23025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09B8EC82-C9BB-B4FC-1BA9-15F5DD7C9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19374" y="6942220"/>
            <a:ext cx="420173" cy="38597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30F7FBF-8B65-4454-9241-DA71CA29F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4408" y="279988"/>
            <a:ext cx="3634919" cy="171568"/>
          </a:xfrm>
        </p:spPr>
        <p:txBody>
          <a:bodyPr anchor="t">
            <a:normAutofit/>
          </a:bodyPr>
          <a:lstStyle>
            <a:lvl1pPr algn="r"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7EE79C3-2BE9-2578-82D3-0C36D24D198F}"/>
              </a:ext>
            </a:extLst>
          </p:cNvPr>
          <p:cNvSpPr txBox="1">
            <a:spLocks/>
          </p:cNvSpPr>
          <p:nvPr userDrawn="1"/>
        </p:nvSpPr>
        <p:spPr>
          <a:xfrm>
            <a:off x="9314408" y="495200"/>
            <a:ext cx="3634919" cy="287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sz="1050" kern="1200" dirty="0">
                <a:solidFill>
                  <a:srgbClr val="36ADE0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HAGA CLIC PARA MODIFICAR EL ESTILO DE TÍTULO DEL PATRÓN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9C2EB17-8231-AE01-FF94-BB373B3DE3D9}"/>
              </a:ext>
            </a:extLst>
          </p:cNvPr>
          <p:cNvSpPr txBox="1">
            <a:spLocks/>
          </p:cNvSpPr>
          <p:nvPr userDrawn="1"/>
        </p:nvSpPr>
        <p:spPr>
          <a:xfrm>
            <a:off x="7759360" y="1670263"/>
            <a:ext cx="45004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spc="600" dirty="0">
                <a:solidFill>
                  <a:srgbClr val="29A7DE"/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4E2E45C-C369-0849-7099-18F7910EA6B0}"/>
              </a:ext>
            </a:extLst>
          </p:cNvPr>
          <p:cNvSpPr txBox="1">
            <a:spLocks/>
          </p:cNvSpPr>
          <p:nvPr userDrawn="1"/>
        </p:nvSpPr>
        <p:spPr>
          <a:xfrm>
            <a:off x="7759360" y="3331620"/>
            <a:ext cx="4296276" cy="2557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Haga clic para modificar el estilo de título del patrón</a:t>
            </a:r>
            <a:endParaRPr lang="en-US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276C9B8-1336-5CB7-2A37-736A26AC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014" y="6996295"/>
            <a:ext cx="2997160" cy="402483"/>
          </a:xfrm>
        </p:spPr>
        <p:txBody>
          <a:bodyPr/>
          <a:lstStyle>
            <a:lvl1pPr algn="l">
              <a:defRPr lang="es-ES" sz="1050" kern="1200" smtClean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fld id="{505E10C9-ECBF-45A1-8372-5745AEB402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3" name="Imagen 22" descr="Imagen que contiene persona, tabla, comida, foto&#10;&#10;Descripción generada automáticamente">
            <a:extLst>
              <a:ext uri="{FF2B5EF4-FFF2-40B4-BE49-F238E27FC236}">
                <a16:creationId xmlns:a16="http://schemas.microsoft.com/office/drawing/2014/main" id="{227271C6-F56B-5F7C-B6C9-B3EB8C1AB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9" y="2904923"/>
            <a:ext cx="6270562" cy="341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2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E4AEEE6-54B0-B195-620C-0E3EC6ED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799" y="731543"/>
            <a:ext cx="11489115" cy="1461188"/>
          </a:xfrm>
        </p:spPr>
        <p:txBody>
          <a:bodyPr>
            <a:normAutofit/>
          </a:bodyPr>
          <a:lstStyle>
            <a:lvl1pPr>
              <a:defRPr lang="en-US" sz="3100" kern="1200" spc="600" dirty="0">
                <a:solidFill>
                  <a:srgbClr val="29A7DE"/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1247AF9-151E-B869-86CE-321A0DB37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5799" y="2392695"/>
            <a:ext cx="5661303" cy="4796544"/>
          </a:xfrm>
        </p:spPr>
        <p:txBody>
          <a:bodyPr>
            <a:normAutofit/>
          </a:bodyPr>
          <a:lstStyle>
            <a:lvl1pPr>
              <a:buClr>
                <a:srgbClr val="36ADE0"/>
              </a:buClr>
              <a:defRPr lang="es-E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>
              <a:buClr>
                <a:srgbClr val="36ADE0"/>
              </a:buClr>
              <a:defRPr lang="es-E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2pPr>
            <a:lvl3pPr>
              <a:buClr>
                <a:srgbClr val="36ADE0"/>
              </a:buClr>
              <a:defRPr lang="es-E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3pPr>
            <a:lvl4pPr>
              <a:buClr>
                <a:srgbClr val="36ADE0"/>
              </a:buClr>
              <a:defRPr lang="es-E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4pPr>
            <a:lvl5pPr>
              <a:buClr>
                <a:srgbClr val="36ADE0"/>
              </a:buCl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AD2F136-D2BB-7505-0A17-8D612B6761CB}"/>
              </a:ext>
            </a:extLst>
          </p:cNvPr>
          <p:cNvSpPr/>
          <p:nvPr userDrawn="1"/>
        </p:nvSpPr>
        <p:spPr>
          <a:xfrm>
            <a:off x="261447" y="130805"/>
            <a:ext cx="2503830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AGARMEX  </a:t>
            </a:r>
            <a:r>
              <a:rPr lang="es-ES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|  </a:t>
            </a:r>
            <a:r>
              <a:rPr lang="es-MX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WORLD CLASS AGAR</a:t>
            </a:r>
          </a:p>
          <a:p>
            <a:pPr>
              <a:lnSpc>
                <a:spcPct val="150000"/>
              </a:lnSpc>
            </a:pPr>
            <a:r>
              <a:rPr lang="es-ES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endParaRPr lang="es-MX" altLang="es-ES" sz="1050" dirty="0">
              <a:solidFill>
                <a:srgbClr val="29A7DE"/>
              </a:solidFill>
              <a:latin typeface="Dosis" panose="02010503020202060003" pitchFamily="2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A287800-6A71-B427-C23A-8DDCD43F7AE9}"/>
              </a:ext>
            </a:extLst>
          </p:cNvPr>
          <p:cNvSpPr/>
          <p:nvPr userDrawn="1"/>
        </p:nvSpPr>
        <p:spPr>
          <a:xfrm>
            <a:off x="12949327" y="1"/>
            <a:ext cx="23025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7923AA59-084B-7BE0-A8D1-30A1BE5F3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19374" y="6942220"/>
            <a:ext cx="420173" cy="38597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110E87A-8127-E794-A469-3FC43AAB70C4}"/>
              </a:ext>
            </a:extLst>
          </p:cNvPr>
          <p:cNvSpPr txBox="1">
            <a:spLocks/>
          </p:cNvSpPr>
          <p:nvPr userDrawn="1"/>
        </p:nvSpPr>
        <p:spPr>
          <a:xfrm>
            <a:off x="9314408" y="279988"/>
            <a:ext cx="3634919" cy="1715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r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4982C69-B734-9946-669E-2B7638D32FF3}"/>
              </a:ext>
            </a:extLst>
          </p:cNvPr>
          <p:cNvSpPr txBox="1">
            <a:spLocks/>
          </p:cNvSpPr>
          <p:nvPr userDrawn="1"/>
        </p:nvSpPr>
        <p:spPr>
          <a:xfrm>
            <a:off x="9314408" y="495200"/>
            <a:ext cx="3634919" cy="287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sz="1050" kern="1200" dirty="0">
                <a:solidFill>
                  <a:srgbClr val="36ADE0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HAGA CLIC PARA MODIFICAR EL ESTILO DE TÍTULO DEL PATRÓN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8EC735AA-46C6-F1EB-7E2B-5337823A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014" y="6996295"/>
            <a:ext cx="2997160" cy="402483"/>
          </a:xfrm>
        </p:spPr>
        <p:txBody>
          <a:bodyPr/>
          <a:lstStyle>
            <a:lvl1pPr algn="l">
              <a:defRPr lang="es-ES" sz="1050" kern="1200" smtClean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fld id="{505E10C9-ECBF-45A1-8372-5745AEB402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DA70A21-5C1D-BE47-3686-41F5940DA96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43612" y="2373081"/>
            <a:ext cx="5661303" cy="4796544"/>
          </a:xfrm>
        </p:spPr>
        <p:txBody>
          <a:bodyPr>
            <a:normAutofit/>
          </a:bodyPr>
          <a:lstStyle>
            <a:lvl1pPr>
              <a:buClr>
                <a:srgbClr val="36ADE0"/>
              </a:buClr>
              <a:defRPr lang="es-E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>
              <a:buClr>
                <a:srgbClr val="36ADE0"/>
              </a:buClr>
              <a:defRPr lang="es-E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2pPr>
            <a:lvl3pPr>
              <a:buClr>
                <a:srgbClr val="36ADE0"/>
              </a:buClr>
              <a:defRPr lang="es-E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3pPr>
            <a:lvl4pPr>
              <a:buClr>
                <a:srgbClr val="36ADE0"/>
              </a:buClr>
              <a:defRPr lang="es-E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4pPr>
            <a:lvl5pPr>
              <a:buClr>
                <a:srgbClr val="36ADE0"/>
              </a:buClr>
              <a:def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53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19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7957874-13C0-B879-41D7-516F9428C004}"/>
              </a:ext>
            </a:extLst>
          </p:cNvPr>
          <p:cNvSpPr/>
          <p:nvPr userDrawn="1"/>
        </p:nvSpPr>
        <p:spPr>
          <a:xfrm>
            <a:off x="-1" y="3151414"/>
            <a:ext cx="13320713" cy="307815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C4011A-3F90-0402-92FD-C400AD6775E5}"/>
              </a:ext>
            </a:extLst>
          </p:cNvPr>
          <p:cNvSpPr/>
          <p:nvPr userDrawn="1"/>
        </p:nvSpPr>
        <p:spPr>
          <a:xfrm>
            <a:off x="261447" y="130805"/>
            <a:ext cx="2503830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AGARMEX  </a:t>
            </a:r>
            <a:r>
              <a:rPr lang="es-ES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|  </a:t>
            </a:r>
            <a:r>
              <a:rPr lang="es-MX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WORLD CLASS AGAR</a:t>
            </a:r>
          </a:p>
          <a:p>
            <a:pPr>
              <a:lnSpc>
                <a:spcPct val="150000"/>
              </a:lnSpc>
            </a:pPr>
            <a:r>
              <a:rPr lang="es-ES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endParaRPr lang="es-MX" altLang="es-ES" sz="1050" dirty="0">
              <a:solidFill>
                <a:srgbClr val="29A7DE"/>
              </a:solidFill>
              <a:latin typeface="Dosis" panose="02010503020202060003" pitchFamily="2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AF8EC6-658A-D110-31BF-6002250C0A18}"/>
              </a:ext>
            </a:extLst>
          </p:cNvPr>
          <p:cNvSpPr/>
          <p:nvPr userDrawn="1"/>
        </p:nvSpPr>
        <p:spPr>
          <a:xfrm>
            <a:off x="12949327" y="1"/>
            <a:ext cx="23025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BF80869-02BF-34E8-01F8-E1B43FF71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19374" y="6942220"/>
            <a:ext cx="420173" cy="38597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A39E581-389E-6A8B-3185-B92C0A166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4408" y="279988"/>
            <a:ext cx="3634919" cy="171568"/>
          </a:xfrm>
        </p:spPr>
        <p:txBody>
          <a:bodyPr anchor="t">
            <a:normAutofit/>
          </a:bodyPr>
          <a:lstStyle>
            <a:lvl1pPr algn="r"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DB264DF-D130-6EC6-62A1-EE938A9EE011}"/>
              </a:ext>
            </a:extLst>
          </p:cNvPr>
          <p:cNvSpPr txBox="1">
            <a:spLocks/>
          </p:cNvSpPr>
          <p:nvPr userDrawn="1"/>
        </p:nvSpPr>
        <p:spPr>
          <a:xfrm>
            <a:off x="9314408" y="495200"/>
            <a:ext cx="3634919" cy="287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sz="1050" kern="1200" dirty="0">
                <a:solidFill>
                  <a:srgbClr val="36ADE0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HAGA CLIC PARA MODIFICAR EL ESTILO DE TÍTULO DEL PATRÓN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BCC66-E981-1F05-E3C9-B1FADFB6384C}"/>
              </a:ext>
            </a:extLst>
          </p:cNvPr>
          <p:cNvSpPr txBox="1">
            <a:spLocks/>
          </p:cNvSpPr>
          <p:nvPr userDrawn="1"/>
        </p:nvSpPr>
        <p:spPr>
          <a:xfrm>
            <a:off x="1098916" y="1585610"/>
            <a:ext cx="45004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spc="600" dirty="0">
                <a:solidFill>
                  <a:srgbClr val="29A7DE"/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5919A9-CD6F-396F-2A1C-79CBE75B4D7E}"/>
              </a:ext>
            </a:extLst>
          </p:cNvPr>
          <p:cNvSpPr txBox="1">
            <a:spLocks/>
          </p:cNvSpPr>
          <p:nvPr userDrawn="1"/>
        </p:nvSpPr>
        <p:spPr>
          <a:xfrm>
            <a:off x="1098916" y="3375947"/>
            <a:ext cx="4296276" cy="2557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Haga clic para modificar el estilo de título del patrón</a:t>
            </a:r>
            <a:endParaRPr lang="en-US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D2B1A481-0450-BCBF-2D49-F92ADD54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014" y="6996295"/>
            <a:ext cx="2997160" cy="402483"/>
          </a:xfrm>
        </p:spPr>
        <p:txBody>
          <a:bodyPr/>
          <a:lstStyle>
            <a:lvl1pPr algn="l">
              <a:defRPr lang="es-ES" sz="1050" kern="1200" smtClean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fld id="{505E10C9-ECBF-45A1-8372-5745AEB402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39A2642-A7E8-6071-018A-94C09788BB6F}"/>
              </a:ext>
            </a:extLst>
          </p:cNvPr>
          <p:cNvSpPr txBox="1">
            <a:spLocks/>
          </p:cNvSpPr>
          <p:nvPr userDrawn="1"/>
        </p:nvSpPr>
        <p:spPr>
          <a:xfrm>
            <a:off x="6929627" y="3375947"/>
            <a:ext cx="4296276" cy="2557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Haga clic para modificar el estilo de título del patrón</a:t>
            </a:r>
            <a:endParaRPr lang="en-US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7957874-13C0-B879-41D7-516F9428C004}"/>
              </a:ext>
            </a:extLst>
          </p:cNvPr>
          <p:cNvSpPr/>
          <p:nvPr userDrawn="1"/>
        </p:nvSpPr>
        <p:spPr>
          <a:xfrm>
            <a:off x="-1" y="3151414"/>
            <a:ext cx="13320713" cy="307815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C4011A-3F90-0402-92FD-C400AD6775E5}"/>
              </a:ext>
            </a:extLst>
          </p:cNvPr>
          <p:cNvSpPr/>
          <p:nvPr userDrawn="1"/>
        </p:nvSpPr>
        <p:spPr>
          <a:xfrm>
            <a:off x="261447" y="130805"/>
            <a:ext cx="2503830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AGARMEX  </a:t>
            </a:r>
            <a:r>
              <a:rPr lang="es-ES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|  </a:t>
            </a:r>
            <a:r>
              <a:rPr lang="es-MX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WORLD CLASS AGAR</a:t>
            </a:r>
          </a:p>
          <a:p>
            <a:pPr>
              <a:lnSpc>
                <a:spcPct val="150000"/>
              </a:lnSpc>
            </a:pPr>
            <a:r>
              <a:rPr lang="es-ES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endParaRPr lang="es-MX" altLang="es-ES" sz="1050" dirty="0">
              <a:solidFill>
                <a:srgbClr val="29A7DE"/>
              </a:solidFill>
              <a:latin typeface="Dosis" panose="02010503020202060003" pitchFamily="2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AF8EC6-658A-D110-31BF-6002250C0A18}"/>
              </a:ext>
            </a:extLst>
          </p:cNvPr>
          <p:cNvSpPr/>
          <p:nvPr userDrawn="1"/>
        </p:nvSpPr>
        <p:spPr>
          <a:xfrm>
            <a:off x="12949327" y="1"/>
            <a:ext cx="23025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BF80869-02BF-34E8-01F8-E1B43FF71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19374" y="6942220"/>
            <a:ext cx="420173" cy="38597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A39E581-389E-6A8B-3185-B92C0A166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4408" y="279988"/>
            <a:ext cx="3634919" cy="171568"/>
          </a:xfrm>
        </p:spPr>
        <p:txBody>
          <a:bodyPr anchor="t">
            <a:normAutofit/>
          </a:bodyPr>
          <a:lstStyle>
            <a:lvl1pPr algn="r"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DB264DF-D130-6EC6-62A1-EE938A9EE011}"/>
              </a:ext>
            </a:extLst>
          </p:cNvPr>
          <p:cNvSpPr txBox="1">
            <a:spLocks/>
          </p:cNvSpPr>
          <p:nvPr userDrawn="1"/>
        </p:nvSpPr>
        <p:spPr>
          <a:xfrm>
            <a:off x="9314408" y="495200"/>
            <a:ext cx="3634919" cy="287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sz="1050" kern="1200" dirty="0">
                <a:solidFill>
                  <a:srgbClr val="36ADE0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HAGA CLIC PARA MODIFICAR EL ESTILO DE TÍTULO DEL PATRÓN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BCC66-E981-1F05-E3C9-B1FADFB6384C}"/>
              </a:ext>
            </a:extLst>
          </p:cNvPr>
          <p:cNvSpPr txBox="1">
            <a:spLocks/>
          </p:cNvSpPr>
          <p:nvPr userDrawn="1"/>
        </p:nvSpPr>
        <p:spPr>
          <a:xfrm>
            <a:off x="1098916" y="1585610"/>
            <a:ext cx="45004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spc="600" dirty="0">
                <a:solidFill>
                  <a:srgbClr val="29A7DE"/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D2B1A481-0450-BCBF-2D49-F92ADD54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014" y="6996295"/>
            <a:ext cx="2997160" cy="402483"/>
          </a:xfrm>
        </p:spPr>
        <p:txBody>
          <a:bodyPr/>
          <a:lstStyle>
            <a:lvl1pPr algn="l">
              <a:defRPr lang="es-ES" sz="1050" kern="1200" smtClean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fld id="{505E10C9-ECBF-45A1-8372-5745AEB402F0}" type="slidenum">
              <a:rPr lang="es-ES" smtClean="0"/>
              <a:pPr/>
              <a:t>‹Nº›</a:t>
            </a:fld>
            <a:endParaRPr lang="es-ES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7FCB9AA-E5EE-E62E-CA3E-EDD01EEBCAA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76136637"/>
              </p:ext>
            </p:extLst>
          </p:nvPr>
        </p:nvGraphicFramePr>
        <p:xfrm>
          <a:off x="1266800" y="3311689"/>
          <a:ext cx="4860748" cy="291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4E19D92-1839-13BF-6426-4C4A653941A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53069465"/>
              </p:ext>
            </p:extLst>
          </p:nvPr>
        </p:nvGraphicFramePr>
        <p:xfrm>
          <a:off x="7471053" y="33188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7029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A72EABE-1C36-BCE6-3D79-0A12E1CBC9F1}"/>
              </a:ext>
            </a:extLst>
          </p:cNvPr>
          <p:cNvSpPr/>
          <p:nvPr userDrawn="1"/>
        </p:nvSpPr>
        <p:spPr>
          <a:xfrm>
            <a:off x="-1" y="3151414"/>
            <a:ext cx="13320713" cy="307815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DCAAFC1-6188-CFDB-9DA7-33F872BB5013}"/>
              </a:ext>
            </a:extLst>
          </p:cNvPr>
          <p:cNvSpPr/>
          <p:nvPr userDrawn="1"/>
        </p:nvSpPr>
        <p:spPr>
          <a:xfrm>
            <a:off x="261447" y="130805"/>
            <a:ext cx="2503830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AGARMEX  </a:t>
            </a:r>
            <a:r>
              <a:rPr lang="es-ES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|  </a:t>
            </a:r>
            <a:r>
              <a:rPr lang="es-MX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WORLD CLASS AGAR</a:t>
            </a:r>
          </a:p>
          <a:p>
            <a:pPr>
              <a:lnSpc>
                <a:spcPct val="150000"/>
              </a:lnSpc>
            </a:pPr>
            <a:r>
              <a:rPr lang="es-ES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endParaRPr lang="es-MX" altLang="es-ES" sz="1050" dirty="0">
              <a:solidFill>
                <a:srgbClr val="29A7DE"/>
              </a:solidFill>
              <a:latin typeface="Dosis" panose="02010503020202060003" pitchFamily="2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50917D-FD63-74A0-7F02-20F67B2FCF01}"/>
              </a:ext>
            </a:extLst>
          </p:cNvPr>
          <p:cNvSpPr/>
          <p:nvPr userDrawn="1"/>
        </p:nvSpPr>
        <p:spPr>
          <a:xfrm>
            <a:off x="12949327" y="1"/>
            <a:ext cx="23025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09B8EC82-C9BB-B4FC-1BA9-15F5DD7C9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19374" y="6942220"/>
            <a:ext cx="420173" cy="38597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30F7FBF-8B65-4454-9241-DA71CA29F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4408" y="279988"/>
            <a:ext cx="3634919" cy="171568"/>
          </a:xfrm>
        </p:spPr>
        <p:txBody>
          <a:bodyPr anchor="t">
            <a:normAutofit/>
          </a:bodyPr>
          <a:lstStyle>
            <a:lvl1pPr algn="r"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7EE79C3-2BE9-2578-82D3-0C36D24D198F}"/>
              </a:ext>
            </a:extLst>
          </p:cNvPr>
          <p:cNvSpPr txBox="1">
            <a:spLocks/>
          </p:cNvSpPr>
          <p:nvPr userDrawn="1"/>
        </p:nvSpPr>
        <p:spPr>
          <a:xfrm>
            <a:off x="9314408" y="495200"/>
            <a:ext cx="3634919" cy="287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sz="1050" kern="1200" dirty="0">
                <a:solidFill>
                  <a:srgbClr val="36ADE0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HAGA CLIC PARA MODIFICAR EL ESTILO DE TÍTULO DEL PATRÓN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9C2EB17-8231-AE01-FF94-BB373B3DE3D9}"/>
              </a:ext>
            </a:extLst>
          </p:cNvPr>
          <p:cNvSpPr txBox="1">
            <a:spLocks/>
          </p:cNvSpPr>
          <p:nvPr userDrawn="1"/>
        </p:nvSpPr>
        <p:spPr>
          <a:xfrm>
            <a:off x="7759360" y="1670263"/>
            <a:ext cx="45004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spc="600" dirty="0">
                <a:solidFill>
                  <a:srgbClr val="29A7DE"/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4E2E45C-C369-0849-7099-18F7910EA6B0}"/>
              </a:ext>
            </a:extLst>
          </p:cNvPr>
          <p:cNvSpPr txBox="1">
            <a:spLocks/>
          </p:cNvSpPr>
          <p:nvPr userDrawn="1"/>
        </p:nvSpPr>
        <p:spPr>
          <a:xfrm>
            <a:off x="7759360" y="3331620"/>
            <a:ext cx="4296276" cy="2557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Haga clic para modificar el estilo de título del patrón</a:t>
            </a:r>
            <a:endParaRPr lang="en-US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276C9B8-1336-5CB7-2A37-736A26AC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014" y="6996295"/>
            <a:ext cx="2997160" cy="402483"/>
          </a:xfrm>
        </p:spPr>
        <p:txBody>
          <a:bodyPr/>
          <a:lstStyle>
            <a:lvl1pPr algn="l">
              <a:defRPr lang="es-ES" sz="1050" kern="1200" smtClean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fld id="{505E10C9-ECBF-45A1-8372-5745AEB402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CB4BCC-DC82-2F2B-0C66-AD02E6BC74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4" y="2749966"/>
            <a:ext cx="6350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A72EABE-1C36-BCE6-3D79-0A12E1CBC9F1}"/>
              </a:ext>
            </a:extLst>
          </p:cNvPr>
          <p:cNvSpPr/>
          <p:nvPr userDrawn="1"/>
        </p:nvSpPr>
        <p:spPr>
          <a:xfrm>
            <a:off x="-1" y="3151414"/>
            <a:ext cx="13320713" cy="307815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DCAAFC1-6188-CFDB-9DA7-33F872BB5013}"/>
              </a:ext>
            </a:extLst>
          </p:cNvPr>
          <p:cNvSpPr/>
          <p:nvPr userDrawn="1"/>
        </p:nvSpPr>
        <p:spPr>
          <a:xfrm>
            <a:off x="261447" y="130805"/>
            <a:ext cx="2503830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AGARMEX  </a:t>
            </a:r>
            <a:r>
              <a:rPr lang="es-ES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|  </a:t>
            </a:r>
            <a:r>
              <a:rPr lang="es-MX" altLang="es-ES" sz="1050" dirty="0">
                <a:solidFill>
                  <a:schemeClr val="bg1">
                    <a:lumMod val="65000"/>
                  </a:schemeClr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WORLD CLASS AGAR</a:t>
            </a:r>
          </a:p>
          <a:p>
            <a:pPr>
              <a:lnSpc>
                <a:spcPct val="150000"/>
              </a:lnSpc>
            </a:pPr>
            <a:r>
              <a:rPr lang="es-ES" altLang="es-ES" sz="1050" dirty="0">
                <a:solidFill>
                  <a:srgbClr val="29A7DE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endParaRPr lang="es-MX" altLang="es-ES" sz="1050" dirty="0">
              <a:solidFill>
                <a:srgbClr val="29A7DE"/>
              </a:solidFill>
              <a:latin typeface="Dosis" panose="02010503020202060003" pitchFamily="2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50917D-FD63-74A0-7F02-20F67B2FCF01}"/>
              </a:ext>
            </a:extLst>
          </p:cNvPr>
          <p:cNvSpPr/>
          <p:nvPr userDrawn="1"/>
        </p:nvSpPr>
        <p:spPr>
          <a:xfrm>
            <a:off x="12949327" y="1"/>
            <a:ext cx="23025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09B8EC82-C9BB-B4FC-1BA9-15F5DD7C9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19374" y="6942220"/>
            <a:ext cx="420173" cy="38597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30F7FBF-8B65-4454-9241-DA71CA29F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4408" y="279988"/>
            <a:ext cx="3634919" cy="171568"/>
          </a:xfrm>
        </p:spPr>
        <p:txBody>
          <a:bodyPr anchor="t">
            <a:normAutofit/>
          </a:bodyPr>
          <a:lstStyle>
            <a:lvl1pPr algn="r"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7EE79C3-2BE9-2578-82D3-0C36D24D198F}"/>
              </a:ext>
            </a:extLst>
          </p:cNvPr>
          <p:cNvSpPr txBox="1">
            <a:spLocks/>
          </p:cNvSpPr>
          <p:nvPr userDrawn="1"/>
        </p:nvSpPr>
        <p:spPr>
          <a:xfrm>
            <a:off x="9314408" y="495200"/>
            <a:ext cx="3634919" cy="287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50" kern="1200" dirty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 sz="1050" kern="1200" dirty="0">
                <a:solidFill>
                  <a:srgbClr val="36ADE0"/>
                </a:solidFill>
                <a:latin typeface="Dosis" panose="02010503020202060003" pitchFamily="2" charset="0"/>
                <a:ea typeface="Open Sans" panose="020B0606030504020204" pitchFamily="34" charset="0"/>
                <a:cs typeface="Segoe UI" panose="020B0502040204020203" pitchFamily="34" charset="0"/>
              </a:rPr>
              <a:t>HAGA CLIC PARA MODIFICAR EL ESTILO DE TÍTULO DEL PATRÓN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9C2EB17-8231-AE01-FF94-BB373B3DE3D9}"/>
              </a:ext>
            </a:extLst>
          </p:cNvPr>
          <p:cNvSpPr txBox="1">
            <a:spLocks/>
          </p:cNvSpPr>
          <p:nvPr userDrawn="1"/>
        </p:nvSpPr>
        <p:spPr>
          <a:xfrm>
            <a:off x="7759360" y="1670263"/>
            <a:ext cx="45004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spc="600" dirty="0">
                <a:solidFill>
                  <a:srgbClr val="29A7DE"/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4E2E45C-C369-0849-7099-18F7910EA6B0}"/>
              </a:ext>
            </a:extLst>
          </p:cNvPr>
          <p:cNvSpPr txBox="1">
            <a:spLocks/>
          </p:cNvSpPr>
          <p:nvPr userDrawn="1"/>
        </p:nvSpPr>
        <p:spPr>
          <a:xfrm>
            <a:off x="7759360" y="3331620"/>
            <a:ext cx="4296276" cy="2557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99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Haga clic para modificar el estilo de título del patrón</a:t>
            </a:r>
            <a:endParaRPr lang="en-US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276C9B8-1336-5CB7-2A37-736A26AC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014" y="6996295"/>
            <a:ext cx="2997160" cy="402483"/>
          </a:xfrm>
        </p:spPr>
        <p:txBody>
          <a:bodyPr/>
          <a:lstStyle>
            <a:lvl1pPr algn="l">
              <a:defRPr lang="es-ES" sz="1050" kern="1200" smtClean="0">
                <a:solidFill>
                  <a:schemeClr val="bg1">
                    <a:lumMod val="7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lvl1pPr>
          </a:lstStyle>
          <a:p>
            <a:fld id="{505E10C9-ECBF-45A1-8372-5745AEB402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4" name="Imagen 3" descr="Imagen que contiene interior, tabla, taza, pequeño&#10;&#10;Descripción generada automáticamente">
            <a:extLst>
              <a:ext uri="{FF2B5EF4-FFF2-40B4-BE49-F238E27FC236}">
                <a16:creationId xmlns:a16="http://schemas.microsoft.com/office/drawing/2014/main" id="{F68C3579-2458-FFAC-EC58-1554A0B261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59" y="2576598"/>
            <a:ext cx="5750325" cy="38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5799" y="402483"/>
            <a:ext cx="11489115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799" y="2012414"/>
            <a:ext cx="11489115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5799" y="7006699"/>
            <a:ext cx="299716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A5C2C-72A4-440D-9E37-5E3E2F717B28}" type="datetimeFigureOut">
              <a:rPr lang="es-ES" smtClean="0"/>
              <a:t>18/5/23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2486" y="7006699"/>
            <a:ext cx="449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07754" y="7006699"/>
            <a:ext cx="299716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10C9-ECBF-45A1-8372-5745AEB402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58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63" r:id="rId4"/>
    <p:sldLayoutId id="2147483667" r:id="rId5"/>
    <p:sldLayoutId id="2147483666" r:id="rId6"/>
    <p:sldLayoutId id="2147483678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99073" rtl="0" eaLnBrk="1" latinLnBrk="0" hangingPunct="1">
        <a:lnSpc>
          <a:spcPct val="90000"/>
        </a:lnSpc>
        <a:spcBef>
          <a:spcPct val="0"/>
        </a:spcBef>
        <a:buNone/>
        <a:defRPr sz="48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768" indent="-249768" algn="l" defTabSz="999073" rtl="0" eaLnBrk="1" latinLnBrk="0" hangingPunct="1">
        <a:lnSpc>
          <a:spcPct val="90000"/>
        </a:lnSpc>
        <a:spcBef>
          <a:spcPts val="1093"/>
        </a:spcBef>
        <a:buFont typeface="Arial" panose="020B0604020202020204" pitchFamily="34" charset="0"/>
        <a:buChar char="•"/>
        <a:defRPr sz="3059" kern="1200">
          <a:solidFill>
            <a:schemeClr val="tx1"/>
          </a:solidFill>
          <a:latin typeface="+mn-lt"/>
          <a:ea typeface="+mn-ea"/>
          <a:cs typeface="+mn-cs"/>
        </a:defRPr>
      </a:lvl1pPr>
      <a:lvl2pPr marL="749305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2622" kern="1200">
          <a:solidFill>
            <a:schemeClr val="tx1"/>
          </a:solidFill>
          <a:latin typeface="+mn-lt"/>
          <a:ea typeface="+mn-ea"/>
          <a:cs typeface="+mn-cs"/>
        </a:defRPr>
      </a:lvl2pPr>
      <a:lvl3pPr marL="1248842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2185" kern="1200">
          <a:solidFill>
            <a:schemeClr val="tx1"/>
          </a:solidFill>
          <a:latin typeface="+mn-lt"/>
          <a:ea typeface="+mn-ea"/>
          <a:cs typeface="+mn-cs"/>
        </a:defRPr>
      </a:lvl3pPr>
      <a:lvl4pPr marL="1748379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2247915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747452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3246989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746525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4246062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1pPr>
      <a:lvl2pPr marL="499537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2pPr>
      <a:lvl3pPr marL="999073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3pPr>
      <a:lvl4pPr marL="1498610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1998147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497684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997220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496757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996294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41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26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3FEE5-299E-850E-F058-37168F9B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9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644D5-CF20-2594-391F-FBBD91BE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60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68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54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EC8E335-A7CE-C182-5D8C-206B68EDF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18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7D479-2A08-BFB1-B69C-C76FF4B8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16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D30C0-4304-7255-2482-E2158F5F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224A55-FDB5-391F-F27D-8DE57976AC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676754-6AD8-EF5D-C964-2A6A9A23D53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2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CBBCC-CB07-0C7B-3E33-C31A606B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16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232DF-ED38-4F76-B77A-6F624F92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84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D711A-8918-9477-8C72-F1257764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46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038AC-20AA-DAAD-D5B9-E3758A47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418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9A4940A3CDDC47ACC0465B5FDB18CF" ma:contentTypeVersion="16" ma:contentTypeDescription="Crear nuevo documento." ma:contentTypeScope="" ma:versionID="416a63d379d056709b455d7863fe9b3b">
  <xsd:schema xmlns:xsd="http://www.w3.org/2001/XMLSchema" xmlns:xs="http://www.w3.org/2001/XMLSchema" xmlns:p="http://schemas.microsoft.com/office/2006/metadata/properties" xmlns:ns2="f03f5316-1348-4045-ba6a-5b7f9c8ce442" xmlns:ns3="450fe864-8b03-41b3-b0d5-103a317daff4" targetNamespace="http://schemas.microsoft.com/office/2006/metadata/properties" ma:root="true" ma:fieldsID="adedddd371a00477ddebfc1a6833a226" ns2:_="" ns3:_="">
    <xsd:import namespace="f03f5316-1348-4045-ba6a-5b7f9c8ce442"/>
    <xsd:import namespace="450fe864-8b03-41b3-b0d5-103a317daf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f5316-1348-4045-ba6a-5b7f9c8ce4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f890b0ef-d32f-47d3-8235-d06eb0ffde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fe864-8b03-41b3-b0d5-103a317daff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0c80ef6-8345-4951-bbf4-33041f178b26}" ma:internalName="TaxCatchAll" ma:showField="CatchAllData" ma:web="450fe864-8b03-41b3-b0d5-103a317daf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0fe864-8b03-41b3-b0d5-103a317daff4" xsi:nil="true"/>
    <lcf76f155ced4ddcb4097134ff3c332f xmlns="f03f5316-1348-4045-ba6a-5b7f9c8ce442">
      <Terms xmlns="http://schemas.microsoft.com/office/infopath/2007/PartnerControls"/>
    </lcf76f155ced4ddcb4097134ff3c332f>
    <SharedWithUsers xmlns="450fe864-8b03-41b3-b0d5-103a317daff4">
      <UserInfo>
        <DisplayName/>
        <AccountId xsi:nil="true"/>
        <AccountType/>
      </UserInfo>
    </SharedWithUsers>
    <MediaLengthInSeconds xmlns="f03f5316-1348-4045-ba6a-5b7f9c8ce442" xsi:nil="true"/>
  </documentManagement>
</p:properties>
</file>

<file path=customXml/itemProps1.xml><?xml version="1.0" encoding="utf-8"?>
<ds:datastoreItem xmlns:ds="http://schemas.openxmlformats.org/officeDocument/2006/customXml" ds:itemID="{60C8E75F-3920-47FC-AEA9-80306CE8F1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3f5316-1348-4045-ba6a-5b7f9c8ce442"/>
    <ds:schemaRef ds:uri="450fe864-8b03-41b3-b0d5-103a317da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8EB351-D02D-47B9-BF92-FCB39210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279EB6-B50C-4A30-8EF7-DD0DEB87E881}">
  <ds:schemaRefs>
    <ds:schemaRef ds:uri="http://schemas.microsoft.com/office/2006/metadata/properties"/>
    <ds:schemaRef ds:uri="http://schemas.microsoft.com/office/infopath/2007/PartnerControls"/>
    <ds:schemaRef ds:uri="450fe864-8b03-41b3-b0d5-103a317daff4"/>
    <ds:schemaRef ds:uri="f03f5316-1348-4045-ba6a-5b7f9c8ce44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3677</TotalTime>
  <Words>0</Words>
  <Application>Microsoft Macintosh PowerPoint</Application>
  <PresentationFormat>Personalizado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Dosis</vt:lpstr>
      <vt:lpstr>Open Sans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Moreno Garcia</dc:creator>
  <cp:lastModifiedBy>Esperanza de Coig- O'Donnell</cp:lastModifiedBy>
  <cp:revision>133</cp:revision>
  <dcterms:created xsi:type="dcterms:W3CDTF">2018-04-12T11:47:03Z</dcterms:created>
  <dcterms:modified xsi:type="dcterms:W3CDTF">2023-05-18T13:55:52Z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0x010100CC9A4940A3CDDC47ACC0465B5FDB18CF</vt:lpwstr>
  </property>
  <property fmtid="{D5CDD505-2E9C-101B-9397-08002B2CF9AE}" pid="3" name="Order">
    <vt:r8>6002000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